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1" r:id="rId5"/>
    <p:sldId id="1013" r:id="rId6"/>
    <p:sldId id="101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同学们，通过本单元的学习，我们知道了如何介绍自己的玩具。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我们可以运用本单元的重点句型进行描述，如：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“He’s/She’s ...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“His/Her ...is/are ...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。当然还可以用上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“He/She can ...very well.”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等句型。同学们在介绍的时候一定要注意代词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动词的正确运用哦！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当我们描述自己的玩具时，一定要做到有条理。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5X.eps" descr="id:21474981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156" y="2060848"/>
            <a:ext cx="11422984" cy="35465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 are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ears and nose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doll can dance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play with my doll in the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her very much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3629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...She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...Her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描述玩具娃娃的外貌特征。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此句细节描写更能体现作者对玩具娃娃的喜爱程度。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843338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510894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同学们，你们有喜欢的玩具吗？请挑选一个你们最喜欢的玩具进行描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述吧！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语句通顺，表达明确；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98726" y="3418889"/>
            <a:ext cx="1016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robot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6132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Sam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robot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42006" y="1258535"/>
            <a:ext cx="1126982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robot is tall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head is small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his eyes and mouth are big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his nose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big and blue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robot can sing and dance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talk too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and I like playing with him together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robot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him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65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313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2025-06-24T02:37:39Z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